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8" r:id="rId3"/>
    <p:sldId id="259" r:id="rId4"/>
    <p:sldId id="260" r:id="rId5"/>
    <p:sldId id="261" r:id="rId6"/>
    <p:sldId id="264" r:id="rId7"/>
    <p:sldId id="263" r:id="rId8"/>
    <p:sldId id="262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70" autoAdjust="0"/>
  </p:normalViewPr>
  <p:slideViewPr>
    <p:cSldViewPr>
      <p:cViewPr varScale="1">
        <p:scale>
          <a:sx n="76" d="100"/>
          <a:sy n="76" d="100"/>
        </p:scale>
        <p:origin x="14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608BC-B904-4EAA-95BD-338AA45B6104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33217-6060-47F0-9364-73C4F8B8D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41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82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45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</a:p>
          <a:p>
            <a:r>
              <a:rPr lang="en-GB" baseline="0" dirty="0"/>
              <a:t>Go to the folder where you stored </a:t>
            </a:r>
            <a:r>
              <a:rPr lang="en-GB" baseline="0"/>
              <a:t>your document files.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45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45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45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45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Prepare your source document before you start RAB</a:t>
            </a:r>
          </a:p>
          <a:p>
            <a:r>
              <a:rPr lang="en-GB" dirty="0"/>
              <a:t>Do not interfere with the default output</a:t>
            </a:r>
            <a:r>
              <a:rPr lang="en-GB" baseline="0" dirty="0"/>
              <a:t> location for Bloom because, unlike word, there is no browse option.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233217-6060-47F0-9364-73C4F8B8D32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773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7544" y="1484784"/>
            <a:ext cx="7587070" cy="18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GB" sz="5300" dirty="0"/>
              <a:t>Reading App-Builder</a:t>
            </a:r>
            <a:br>
              <a:rPr lang="en-GB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1BC3BE9-CA72-4CFC-97FD-3DDFB6153011}" type="datetimeFigureOut">
              <a:rPr lang="en-GB" smtClean="0"/>
              <a:t>19/03/2019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9B8FC75-0679-4B10-B8A3-72C15DD99FB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ngtran.net/Before+you+build+an+ap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552728" cy="1597861"/>
          </a:xfrm>
        </p:spPr>
        <p:txBody>
          <a:bodyPr>
            <a:noAutofit/>
          </a:bodyPr>
          <a:lstStyle/>
          <a:p>
            <a:pPr algn="ctr"/>
            <a:r>
              <a:rPr lang="en-GB" sz="4400" dirty="0">
                <a:latin typeface="Georgia" panose="02040502050405020303" pitchFamily="18" charset="0"/>
              </a:rPr>
              <a:t>Reading App-Builder</a:t>
            </a:r>
            <a:br>
              <a:rPr lang="en-GB" sz="4400" dirty="0">
                <a:latin typeface="Georgia" panose="02040502050405020303" pitchFamily="18" charset="0"/>
              </a:rPr>
            </a:br>
            <a:r>
              <a:rPr lang="en-GB" sz="4400" dirty="0">
                <a:latin typeface="Georgia" panose="02040502050405020303" pitchFamily="18" charset="0"/>
              </a:rPr>
              <a:t>19</a:t>
            </a:r>
            <a:r>
              <a:rPr lang="en-GB" sz="4400" baseline="30000" dirty="0">
                <a:latin typeface="Georgia" panose="02040502050405020303" pitchFamily="18" charset="0"/>
              </a:rPr>
              <a:t>th</a:t>
            </a:r>
            <a:r>
              <a:rPr lang="en-GB" sz="4400" dirty="0">
                <a:latin typeface="Georgia" panose="02040502050405020303" pitchFamily="18" charset="0"/>
              </a:rPr>
              <a:t> March 2019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8280920" cy="1224136"/>
          </a:xfrm>
        </p:spPr>
        <p:txBody>
          <a:bodyPr>
            <a:normAutofit/>
          </a:bodyPr>
          <a:lstStyle/>
          <a:p>
            <a:r>
              <a:rPr lang="en-GB" sz="3300" dirty="0"/>
              <a:t>Rev. Benedict </a:t>
            </a:r>
            <a:r>
              <a:rPr lang="en-GB" sz="3300" dirty="0" err="1"/>
              <a:t>Ongonge</a:t>
            </a:r>
            <a:r>
              <a:rPr lang="en-GB" sz="3300" dirty="0"/>
              <a:t> &amp; </a:t>
            </a:r>
            <a:r>
              <a:rPr lang="en-GB" sz="3300" dirty="0" err="1"/>
              <a:t>Rauf</a:t>
            </a:r>
            <a:r>
              <a:rPr lang="en-GB" sz="3300" dirty="0"/>
              <a:t> R. </a:t>
            </a:r>
            <a:r>
              <a:rPr lang="en-GB" sz="3300" dirty="0" err="1"/>
              <a:t>Kodi</a:t>
            </a:r>
            <a:endParaRPr lang="en-GB" sz="3300" dirty="0"/>
          </a:p>
          <a:p>
            <a:pPr algn="ctr"/>
            <a:r>
              <a:rPr lang="en-GB" sz="2000" dirty="0"/>
              <a:t>LTCT 2019 – </a:t>
            </a:r>
            <a:r>
              <a:rPr lang="en-GB" sz="2000" dirty="0" err="1"/>
              <a:t>cicc</a:t>
            </a:r>
            <a:r>
              <a:rPr lang="en-GB" sz="2000" dirty="0"/>
              <a:t> – </a:t>
            </a:r>
            <a:r>
              <a:rPr lang="en-GB" sz="2000" dirty="0" err="1"/>
              <a:t>Ruiru</a:t>
            </a:r>
            <a:r>
              <a:rPr lang="en-GB" sz="2000" dirty="0"/>
              <a:t> - Kenya</a:t>
            </a: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390978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1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dirty="0"/>
              <a:t>What is the key difference…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chemeClr val="bg1"/>
                </a:solidFill>
                <a:latin typeface="Georgia" panose="02040502050405020303" pitchFamily="18" charset="0"/>
              </a:rPr>
              <a:t>Building an app from a word document,</a:t>
            </a:r>
          </a:p>
          <a:p>
            <a:r>
              <a:rPr lang="en-GB" sz="4000" dirty="0">
                <a:solidFill>
                  <a:schemeClr val="bg1"/>
                </a:solidFill>
                <a:latin typeface="Georgia" panose="02040502050405020303" pitchFamily="18" charset="0"/>
              </a:rPr>
              <a:t>Building an app from Bloom Book.?</a:t>
            </a:r>
          </a:p>
        </p:txBody>
      </p:sp>
    </p:spTree>
    <p:extLst>
      <p:ext uri="{BB962C8B-B14F-4D97-AF65-F5344CB8AC3E}">
        <p14:creationId xmlns:p14="http://schemas.microsoft.com/office/powerpoint/2010/main" val="4134416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529140"/>
          </a:xfrm>
        </p:spPr>
        <p:txBody>
          <a:bodyPr/>
          <a:lstStyle/>
          <a:p>
            <a:r>
              <a:rPr lang="en-GB" sz="8000" dirty="0"/>
              <a:t>Now…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564904"/>
            <a:ext cx="7125112" cy="3293894"/>
          </a:xfrm>
        </p:spPr>
        <p:txBody>
          <a:bodyPr>
            <a:normAutofit/>
          </a:bodyPr>
          <a:lstStyle/>
          <a:p>
            <a:r>
              <a:rPr lang="en-GB" sz="3600" dirty="0"/>
              <a:t>Which level are you? </a:t>
            </a:r>
            <a:br>
              <a:rPr lang="en-GB" sz="3600" dirty="0"/>
            </a:br>
            <a: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Learner,</a:t>
            </a:r>
            <a:b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practitioner,</a:t>
            </a:r>
            <a:b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Trainer,</a:t>
            </a:r>
            <a:b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en-GB" sz="36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317484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4176464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b="1" dirty="0"/>
              <a:t>Outcomes</a:t>
            </a:r>
            <a:endParaRPr lang="en-GB" sz="2000" b="1" dirty="0"/>
          </a:p>
          <a:p>
            <a:pPr marL="342900" indent="-342900">
              <a:buFont typeface="Wingdings" pitchFamily="2" charset="2"/>
              <a:buChar char="v"/>
            </a:pP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The participants will know how to build a reading app from a Word document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4000" dirty="0">
                <a:solidFill>
                  <a:schemeClr val="bg1"/>
                </a:solidFill>
                <a:latin typeface="Georgia" panose="02040502050405020303" pitchFamily="18" charset="0"/>
              </a:rPr>
              <a:t>The participants will know how to build a reading app from a Bloom book</a:t>
            </a:r>
            <a:endParaRPr lang="en-GB" sz="4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390978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24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4536504"/>
          </a:xfrm>
        </p:spPr>
        <p:txBody>
          <a:bodyPr>
            <a:noAutofit/>
          </a:bodyPr>
          <a:lstStyle/>
          <a:p>
            <a:pPr algn="ctr"/>
            <a:r>
              <a:rPr lang="en-GB" sz="3000" b="1" dirty="0">
                <a:solidFill>
                  <a:schemeClr val="bg1"/>
                </a:solidFill>
                <a:latin typeface="Georgia" panose="02040502050405020303" pitchFamily="18" charset="0"/>
              </a:rPr>
              <a:t>Requirements before building an app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</a:rPr>
              <a:t>Make sure you have installed the RAB, JDK and SDK.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</a:rPr>
              <a:t>Installers are found here: </a:t>
            </a:r>
            <a: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https://lingtran.net/Before+you+build+an+app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</a:rPr>
              <a:t>We will need two resources:</a:t>
            </a:r>
            <a:b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GB" sz="3000" dirty="0">
                <a:solidFill>
                  <a:schemeClr val="bg1"/>
                </a:solidFill>
                <a:latin typeface="Georgia" panose="02040502050405020303" pitchFamily="18" charset="0"/>
              </a:rPr>
              <a:t>A word document file &amp; a bloom collection</a:t>
            </a:r>
            <a:r>
              <a:rPr lang="en-GB" sz="3200" dirty="0">
                <a:latin typeface="Georgia" panose="02040502050405020303" pitchFamily="18" charset="0"/>
              </a:rPr>
              <a:t>.</a:t>
            </a: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8" y="181796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733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8280920" cy="5328592"/>
          </a:xfrm>
        </p:spPr>
        <p:txBody>
          <a:bodyPr>
            <a:noAutofit/>
          </a:bodyPr>
          <a:lstStyle/>
          <a:p>
            <a:pPr algn="ctr"/>
            <a:r>
              <a:rPr lang="en-GB" b="1" dirty="0"/>
              <a:t>Creating an app from a word document</a:t>
            </a:r>
            <a:endParaRPr lang="en-GB" sz="2000" b="1" dirty="0"/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NB: We will be using “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Waama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 Folktale”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Start RAB.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Create a new app. “ Call it the 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Waama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 Folktales app “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Specify the package name, 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eg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. 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Org.wycliff.en.waama</a:t>
            </a:r>
            <a:endParaRPr lang="en-GB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Specify book type, choose books from word document or text files.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Add Books… (browse to add books)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Add books to content menu.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Specify font &gt; define font handling &gt; 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color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 scheme &gt; default language &gt; Interface 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langauge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 &gt; Icon &gt; copyright &gt;licencing &gt; signing (</a:t>
            </a:r>
            <a:r>
              <a:rPr lang="en-GB" dirty="0" err="1">
                <a:solidFill>
                  <a:schemeClr val="bg1"/>
                </a:solidFill>
                <a:latin typeface="Georgia" panose="02040502050405020303" pitchFamily="18" charset="0"/>
              </a:rPr>
              <a:t>keystore</a:t>
            </a:r>
            <a:r>
              <a:rPr lang="en-GB" dirty="0">
                <a:solidFill>
                  <a:schemeClr val="bg1"/>
                </a:solidFill>
                <a:latin typeface="Georgia" panose="02040502050405020303" pitchFamily="18" charset="0"/>
              </a:rPr>
              <a:t>) &gt; Set other options.</a:t>
            </a: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20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3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4536504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Final touches</a:t>
            </a:r>
            <a:endParaRPr lang="en-GB" sz="2000" b="1" dirty="0"/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Browse the tabs to set any other required information.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Go ahead and set the expiry as necessary.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You may want to send it directly to the phone: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Click Tools &gt; settings &gt; After Build…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Click About, and add some information.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</a:rPr>
              <a:t>Click Save all .. Then … Build Android App.</a:t>
            </a:r>
          </a:p>
          <a:p>
            <a:endParaRPr lang="en-GB" sz="2400" dirty="0">
              <a:latin typeface="Georgia" panose="02040502050405020303" pitchFamily="18" charset="0"/>
            </a:endParaRP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999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8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2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453650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b="1" dirty="0"/>
              <a:t>Creating an app from Bloom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NB: We will be using “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Eng</a:t>
            </a: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-Collections” in your data folder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Start RAB.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Create a new app. “ Call it the swimming app “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Specify the package name, 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eg</a:t>
            </a: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. 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Org.wycliff.en.swimming</a:t>
            </a:r>
            <a:endParaRPr lang="en-GB" sz="2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Specify book type, choose Bloom books &gt; swimming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By default, content menu is activated.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Specify font &gt; define font handling &gt; 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color</a:t>
            </a: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 scheme &gt; default language &gt; Interface 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langauge</a:t>
            </a: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 &gt; Icon &gt; copyright &gt;licencing &gt; signing (</a:t>
            </a:r>
            <a:r>
              <a:rPr lang="en-GB" sz="2600" dirty="0" err="1">
                <a:solidFill>
                  <a:schemeClr val="bg1"/>
                </a:solidFill>
                <a:latin typeface="Georgia" panose="02040502050405020303" pitchFamily="18" charset="0"/>
              </a:rPr>
              <a:t>keystore</a:t>
            </a:r>
            <a:r>
              <a:rPr lang="en-GB" sz="2600" dirty="0">
                <a:solidFill>
                  <a:schemeClr val="bg1"/>
                </a:solidFill>
                <a:latin typeface="Georgia" panose="02040502050405020303" pitchFamily="18" charset="0"/>
              </a:rPr>
              <a:t>) &gt; Set other options…</a:t>
            </a: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3715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313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390978"/>
            <a:ext cx="6552728" cy="589749"/>
          </a:xfrm>
        </p:spPr>
        <p:txBody>
          <a:bodyPr>
            <a:noAutofit/>
          </a:bodyPr>
          <a:lstStyle/>
          <a:p>
            <a:r>
              <a:rPr lang="en-GB" sz="2400" dirty="0"/>
              <a:t>Reading App-Builder</a:t>
            </a:r>
            <a:br>
              <a:rPr lang="en-GB" sz="1600" dirty="0"/>
            </a:br>
            <a:r>
              <a:rPr lang="en-GB" sz="1000" dirty="0"/>
              <a:t>19</a:t>
            </a:r>
            <a:r>
              <a:rPr lang="en-GB" sz="1000" baseline="30000" dirty="0"/>
              <a:t>th</a:t>
            </a:r>
            <a:r>
              <a:rPr lang="en-GB" sz="1000" dirty="0"/>
              <a:t> March 2019</a:t>
            </a: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280920" cy="4694206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b="1" dirty="0"/>
              <a:t>Final touches</a:t>
            </a:r>
            <a:endParaRPr lang="en-GB" sz="2000" b="1" dirty="0"/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Browse the tabs to set any other required information.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Go ahead and set the expiry as necessary.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You may want to send it directly to the phone: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Click Tools &gt; settings &gt; After Build…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Click About, and add some information.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GB" sz="2800" dirty="0">
                <a:solidFill>
                  <a:schemeClr val="bg1"/>
                </a:solidFill>
              </a:rPr>
              <a:t>Click Save all .. Then … Build Android App.</a:t>
            </a:r>
          </a:p>
          <a:p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s://software.sil.org/readingappbuilder/wp-content/uploads/sites/21/2015/12/RAB_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2" y="24284"/>
            <a:ext cx="1597861" cy="159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887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 to you…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bg1"/>
                </a:solidFill>
              </a:rPr>
              <a:t>Challenge:</a:t>
            </a: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Build an app out of a word document, and a bloom collection.</a:t>
            </a:r>
          </a:p>
        </p:txBody>
      </p:sp>
    </p:spTree>
    <p:extLst>
      <p:ext uri="{BB962C8B-B14F-4D97-AF65-F5344CB8AC3E}">
        <p14:creationId xmlns:p14="http://schemas.microsoft.com/office/powerpoint/2010/main" val="2210081620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205</TotalTime>
  <Words>646</Words>
  <Application>Microsoft Office PowerPoint</Application>
  <PresentationFormat>On-screen Show (4:3)</PresentationFormat>
  <Paragraphs>74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Georgia</vt:lpstr>
      <vt:lpstr>Verdana</vt:lpstr>
      <vt:lpstr>Wingdings</vt:lpstr>
      <vt:lpstr>Wingdings 2</vt:lpstr>
      <vt:lpstr>Spring</vt:lpstr>
      <vt:lpstr>Reading App-Builder 19th March 2019</vt:lpstr>
      <vt:lpstr>Reading App-Builder 19th March 2019</vt:lpstr>
      <vt:lpstr>Reading App-Builder 19th March 2019</vt:lpstr>
      <vt:lpstr>Reading App-Builder 19th March 2019</vt:lpstr>
      <vt:lpstr>Reading App-Builder 19th March 2019</vt:lpstr>
      <vt:lpstr>PowerPoint Presentation</vt:lpstr>
      <vt:lpstr>Reading App-Builder 19th March 2019</vt:lpstr>
      <vt:lpstr>Reading App-Builder 19th March 2019</vt:lpstr>
      <vt:lpstr>Over to you…</vt:lpstr>
      <vt:lpstr>What is the key difference…</vt:lpstr>
      <vt:lpstr>Now…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App-Builder 19th March 2019</dc:title>
  <dc:creator>Windows User</dc:creator>
  <cp:lastModifiedBy>Benedict Ongonge</cp:lastModifiedBy>
  <cp:revision>16</cp:revision>
  <dcterms:created xsi:type="dcterms:W3CDTF">2019-03-18T17:57:20Z</dcterms:created>
  <dcterms:modified xsi:type="dcterms:W3CDTF">2019-03-19T06:04:33Z</dcterms:modified>
</cp:coreProperties>
</file>